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nl-N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nl-N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nl-N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CA56845-EA31-405E-96B6-96F039C19DC1}" type="slidenum">
              <a:rPr b="0" lang="nl-N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F817AF83-77B2-4065-81D3-8EB67BDD2390}" type="slidenum">
              <a:rPr b="0" lang="nl-N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854C252-A050-4E9F-91B0-914A5ECFC801}" type="slidenum">
              <a:rPr b="0" lang="nl-NL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nl-N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440" y="457200"/>
            <a:ext cx="7764840" cy="3373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85440" y="457200"/>
            <a:ext cx="7764840" cy="3373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3"/>
          <a:stretch/>
        </p:blipFill>
        <p:spPr>
          <a:xfrm>
            <a:off x="2660040" y="1298880"/>
            <a:ext cx="3814920" cy="3043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440" y="457200"/>
            <a:ext cx="7764840" cy="3373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8544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304380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64160" y="288936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lIns="0" rIns="0" tIns="0" bIns="0" anchor="ctr"/>
          <a:p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64160" y="1299240"/>
            <a:ext cx="378900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85440" y="2889360"/>
            <a:ext cx="7764840" cy="1451880"/>
          </a:xfrm>
          <a:prstGeom prst="rect">
            <a:avLst/>
          </a:prstGeom>
        </p:spPr>
        <p:txBody>
          <a:bodyPr lIns="0" rIns="0" tIns="0" bIns="0"/>
          <a:p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028160" y="1327320"/>
            <a:ext cx="7079760" cy="13712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ck 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to 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edi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 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Ma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ste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r 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titl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e 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sty</a:t>
            </a: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le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5758920" y="4412520"/>
            <a:ext cx="20570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21-02-20</a:t>
            </a:r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685440" y="4412520"/>
            <a:ext cx="5004360" cy="273600"/>
          </a:xfrm>
          <a:prstGeom prst="rect">
            <a:avLst/>
          </a:prstGeom>
        </p:spPr>
        <p:txBody>
          <a:bodyPr anchor="ctr"/>
          <a:p>
            <a:endParaRPr b="0" lang="nl-N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7885440" y="4412520"/>
            <a:ext cx="5648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6D0C139-DC84-4A42-BCAF-BA34FF064FF4}" type="slidenum"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&lt;number&gt;</a:t>
            </a:fld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the outline text format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2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Outline Level</a:t>
            </a:r>
            <a:endParaRPr b="0" lang="nb-NO" sz="12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Outline Level</a:t>
            </a:r>
            <a:endParaRPr b="0" lang="nb-NO" sz="105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Outline Level</a:t>
            </a:r>
            <a:endParaRPr b="0" lang="nb-NO" sz="105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Sixth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Seventh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85440" y="457200"/>
            <a:ext cx="7764840" cy="72756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k to 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edit 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Mas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ter 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title 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styl</a:t>
            </a: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e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85440" y="1299240"/>
            <a:ext cx="7764840" cy="30438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the outline text format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Outline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Outline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Outline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Outline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Sixth Outline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Seventh Outline LevelClick to edit Master text styles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540000" indent="-202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nb-NO" sz="13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769680" indent="-16164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2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039680" indent="-16164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1255680" indent="-16164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level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5758920" y="4412520"/>
            <a:ext cx="20570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21-02-20</a:t>
            </a:r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685440" y="4412520"/>
            <a:ext cx="5004360" cy="273600"/>
          </a:xfrm>
          <a:prstGeom prst="rect">
            <a:avLst/>
          </a:prstGeom>
        </p:spPr>
        <p:txBody>
          <a:bodyPr anchor="ctr"/>
          <a:p>
            <a:endParaRPr b="0" lang="nl-N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7885440" y="4412520"/>
            <a:ext cx="5648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684AB42-F1AB-4CBC-805D-CD51538DA0A8}" type="slidenum"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&lt;number&gt;</a:t>
            </a:fld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dt"/>
          </p:nvPr>
        </p:nvSpPr>
        <p:spPr>
          <a:xfrm>
            <a:off x="5758920" y="4412520"/>
            <a:ext cx="20570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21-02-20</a:t>
            </a:r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ftr"/>
          </p:nvPr>
        </p:nvSpPr>
        <p:spPr>
          <a:xfrm>
            <a:off x="685440" y="4412520"/>
            <a:ext cx="5004360" cy="273600"/>
          </a:xfrm>
          <a:prstGeom prst="rect">
            <a:avLst/>
          </a:prstGeom>
        </p:spPr>
        <p:txBody>
          <a:bodyPr anchor="ctr"/>
          <a:p>
            <a:endParaRPr b="0" lang="nl-NL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sldNum"/>
          </p:nvPr>
        </p:nvSpPr>
        <p:spPr>
          <a:xfrm>
            <a:off x="7885440" y="4412520"/>
            <a:ext cx="5648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CE7331D-039B-4F9B-AC3C-C1CC50CDF6C2}" type="slidenum">
              <a:rPr b="0" lang="nl-NL" sz="75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&lt;number&gt;</a:t>
            </a:fld>
            <a:endParaRPr b="0" lang="nl-NL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nb-NO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the title text format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the outline text format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2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Outline Level</a:t>
            </a:r>
            <a:endParaRPr b="0" lang="nb-NO" sz="12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Outline Level</a:t>
            </a:r>
            <a:endParaRPr b="0" lang="nb-NO" sz="105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nb-NO" sz="1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Outline Level</a:t>
            </a:r>
            <a:endParaRPr b="0" lang="nb-NO" sz="105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Sixth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nb-NO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Seventh Outline Level</a:t>
            </a:r>
            <a:endParaRPr b="0" lang="nb-NO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028160" y="1327320"/>
            <a:ext cx="7079760" cy="13712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nb-NO" sz="40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&lt;Project Name&gt;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028160" y="2698920"/>
            <a:ext cx="7079760" cy="786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nl-NL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Project Brief  </a:t>
            </a:r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&lt;Date&gt;</a:t>
            </a:r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nl-NL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wipe dir="r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685440" y="457200"/>
            <a:ext cx="7764840" cy="72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Background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graphicFrame>
        <p:nvGraphicFramePr>
          <p:cNvPr id="125" name="Table 2"/>
          <p:cNvGraphicFramePr/>
          <p:nvPr/>
        </p:nvGraphicFramePr>
        <p:xfrm>
          <a:off x="387360" y="1134000"/>
          <a:ext cx="7930800" cy="1482840"/>
        </p:xfrm>
        <a:graphic>
          <a:graphicData uri="http://schemas.openxmlformats.org/drawingml/2006/table">
            <a:tbl>
              <a:tblPr/>
              <a:tblGrid>
                <a:gridCol w="1539720"/>
                <a:gridCol w="6391080"/>
              </a:tblGrid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685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Why is this project initiated?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487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Why now?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6858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Strategic objective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supported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685440" y="457200"/>
            <a:ext cx="7764840" cy="72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Objectives &amp; Tolerances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graphicFrame>
        <p:nvGraphicFramePr>
          <p:cNvPr id="127" name="Table 2"/>
          <p:cNvGraphicFramePr/>
          <p:nvPr/>
        </p:nvGraphicFramePr>
        <p:xfrm>
          <a:off x="289440" y="1052280"/>
          <a:ext cx="8075520" cy="3663360"/>
        </p:xfrm>
        <a:graphic>
          <a:graphicData uri="http://schemas.openxmlformats.org/drawingml/2006/table">
            <a:tbl>
              <a:tblPr/>
              <a:tblGrid>
                <a:gridCol w="1030680"/>
                <a:gridCol w="4934520"/>
                <a:gridCol w="2110320"/>
              </a:tblGrid>
              <a:tr h="6274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Performance Aspect*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Performance Goals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Tolerance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</a:tr>
              <a:tr h="4611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Benefits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5871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1. Scope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5490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2. Quality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510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3. Time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4611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4. Cost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467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5. Risk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</a:tbl>
          </a:graphicData>
        </a:graphic>
      </p:graphicFrame>
      <p:sp>
        <p:nvSpPr>
          <p:cNvPr id="128" name="CustomShape 3"/>
          <p:cNvSpPr/>
          <p:nvPr/>
        </p:nvSpPr>
        <p:spPr>
          <a:xfrm>
            <a:off x="52560" y="4893840"/>
            <a:ext cx="22294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* Numbered in prioritized order. 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9" name="Table 1"/>
          <p:cNvGraphicFramePr/>
          <p:nvPr/>
        </p:nvGraphicFramePr>
        <p:xfrm>
          <a:off x="0" y="0"/>
          <a:ext cx="9143640" cy="4898160"/>
        </p:xfrm>
        <a:graphic>
          <a:graphicData uri="http://schemas.openxmlformats.org/drawingml/2006/table">
            <a:tbl>
              <a:tblPr/>
              <a:tblGrid>
                <a:gridCol w="1349640"/>
                <a:gridCol w="1445760"/>
                <a:gridCol w="1598040"/>
                <a:gridCol w="1505880"/>
                <a:gridCol w="1670760"/>
                <a:gridCol w="1573560"/>
              </a:tblGrid>
              <a:tr h="740160"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Scope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(What to do)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Outcome </a:t>
                      </a: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(why is it being done)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- Give us the ability to effectively and efficiently..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Output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PPD Composition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(what to deliver)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Quality Expectations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(High Level Requirements)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Acceptance Criteria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(Measurable definition for acceptance + any tolerance that may apply)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nl-NL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Acceptance Method &amp; Responsibilities.    </a:t>
                      </a:r>
                      <a:r>
                        <a:rPr b="0" i="1" lang="nl-NL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(How will we decide that it is good enough and who will do it)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c451b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662760"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Example: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Prepare system maintenance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Ensure we have good system support.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Change and maintenance guide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Tech support portal setup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Installed dev and test environment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Comprehensive technical documentation.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Separate dev, test and prod 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Must include notification routines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Dev and test environment identical to production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Review (&lt;IT Manager&gt;)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405720"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187560">
                <a:tc>
                  <a:txBody>
                    <a:bodyPr lIns="68400" rIns="68400" tIns="34200" bIns="342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800" spc="-1" strike="noStrike">
                          <a:solidFill>
                            <a:srgbClr val="ff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Excluded from scope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 gridSpan="5"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130" name="CustomShape 2"/>
          <p:cNvSpPr/>
          <p:nvPr/>
        </p:nvSpPr>
        <p:spPr>
          <a:xfrm>
            <a:off x="1170720" y="581400"/>
            <a:ext cx="32760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nl-NL" sz="1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to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2173320" y="592560"/>
            <a:ext cx="110916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nl-NL" sz="1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by delivering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4687560" y="581400"/>
            <a:ext cx="234216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nl-NL" sz="1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and can confirm that we have 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7392600" y="581400"/>
            <a:ext cx="3517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nl-NL" sz="1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by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3821400" y="592560"/>
            <a:ext cx="7984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nl-NL" sz="1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We want</a:t>
            </a:r>
            <a:endParaRPr b="0" lang="nl-NL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5" name="Table 1"/>
          <p:cNvGraphicFramePr/>
          <p:nvPr/>
        </p:nvGraphicFramePr>
        <p:xfrm>
          <a:off x="387360" y="12600"/>
          <a:ext cx="7930800" cy="3978000"/>
        </p:xfrm>
        <a:graphic>
          <a:graphicData uri="http://schemas.openxmlformats.org/drawingml/2006/table">
            <a:tbl>
              <a:tblPr/>
              <a:tblGrid>
                <a:gridCol w="1539720"/>
                <a:gridCol w="6391080"/>
              </a:tblGrid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15235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Constraints &amp; assumptions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Resources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Tools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Competencies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  <a:tr h="14734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Stakeholders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Users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Receivers of deliverables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Interested parties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&lt;Stakeholder name and role&gt;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&lt;Stakeholder name and role&gt;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3e8e7"/>
                    </a:solidFill>
                  </a:tcPr>
                </a:tc>
              </a:tr>
              <a:tr h="15235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nl-NL" sz="135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Interfaces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Systems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Projects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548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nl-NL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sto MT"/>
                        </a:rPr>
                        <a:t>Organizations</a:t>
                      </a: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nl-NL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cfcc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685440" y="457200"/>
            <a:ext cx="7764840" cy="72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Project Approach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685440" y="1299240"/>
            <a:ext cx="7764840" cy="30438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&lt;Type of solution&gt;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&lt;Development Approach&gt;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&lt;Outsource/In-house&gt;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&lt;Technology Approach&gt;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&lt;Production Method&gt;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&lt;Roll-out strategy&gt;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85440" y="457200"/>
            <a:ext cx="7764840" cy="72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Project Organization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685440" y="457200"/>
            <a:ext cx="7764840" cy="72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nb-NO" sz="3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Initiation Stage Plan  (Optional)</a:t>
            </a:r>
            <a:endParaRPr b="0" lang="nb-NO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685440" y="1299240"/>
            <a:ext cx="7764840" cy="30438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Output: Project Plan and Project Rules/Strategies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When: From &lt;date&gt; to &lt;date&gt; +- &lt;tolerance&gt;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How: 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540000" indent="-202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nb-NO" sz="13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&lt;List workshops, meetings or other activities needed to build a plan and agree on the strategies&gt;</a:t>
            </a:r>
            <a:endParaRPr b="0" lang="nb-NO" sz="12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Cost: &lt;Cost in effort (hours) or $&gt; +- &lt;tolerance&gt;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257040" indent="-229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nb-NO" sz="15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Assumptions: </a:t>
            </a:r>
            <a:endParaRPr b="0" lang="nb-NO" sz="15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540000" indent="-202320">
              <a:lnSpc>
                <a:spcPct val="100000"/>
              </a:lnSpc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nb-NO" sz="135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&lt;Availability of resources etc.…&gt;</a:t>
            </a:r>
            <a:endParaRPr b="0" lang="nb-NO" sz="12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10016</TotalTime>
  <Application>LibreOffice/5.1.6.2$Linux_X86_64 LibreOffice_project/10m0$Build-2</Application>
  <Words>349</Words>
  <Paragraphs>97</Paragraphs>
  <Company>Laerdal Medical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2014-02-14T08:50:31Z</dcterms:created>
  <dc:creator/>
  <dc:description/>
  <dc:language>nl-NL</dc:language>
  <cp:lastModifiedBy>Hilde</cp:lastModifiedBy>
  <dcterms:modified xsi:type="dcterms:W3CDTF">2017-10-02T20:43:52Z</dcterms:modified>
  <cp:revision>121</cp:revision>
  <dc:subject/>
  <dc:title>Click to edit Master title style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Laerdal Medical</vt:lpwstr>
  </property>
  <property fmtid="{D5CDD505-2E9C-101B-9397-08002B2CF9AE}" pid="4" name="ContentTypeId">
    <vt:lpwstr>0x0101001A4E57BA01F31A4686FDFDC27E65CE7A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2</vt:i4>
  </property>
  <property fmtid="{D5CDD505-2E9C-101B-9397-08002B2CF9AE}" pid="10" name="PresentationFormat">
    <vt:lpwstr>On-screen Show (16:9)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8</vt:i4>
  </property>
</Properties>
</file>